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986" r:id="rId3"/>
    <p:sldId id="994" r:id="rId4"/>
    <p:sldId id="995" r:id="rId5"/>
    <p:sldId id="996" r:id="rId6"/>
    <p:sldId id="991" r:id="rId7"/>
    <p:sldId id="998" r:id="rId8"/>
    <p:sldId id="992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2025/5/25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训练二年级上册英语译林版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2025/5/25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7  </a:t>
            </a: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Let’s clean up</a:t>
            </a:r>
            <a:r>
              <a:rPr lang="zh-CN" altLang="en-US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en-US" altLang="zh-CN" sz="6000" smtClean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Reading </a:t>
            </a:r>
            <a:r>
              <a:rPr lang="zh-CN" altLang="en-US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主题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阅读提优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34152"/>
            <a:ext cx="11485848" cy="125996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 sz="27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7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sz="27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读一读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猜一猜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将谜底对应图片的字母写在括号内。</a:t>
            </a:r>
            <a:endParaRPr lang="zh-CN" altLang="zh-CN" sz="27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70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z="270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 have four legs. I am big, but I can’t walk. Who am I</a:t>
            </a:r>
            <a:r>
              <a:rPr lang="zh-CN" altLang="zh-CN" sz="27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zh-CN" sz="27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910631" y="1110492"/>
            <a:ext cx="2520280" cy="57033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6614" y="2348880"/>
            <a:ext cx="10160576" cy="1584176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970334" y="175556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442006" y="392602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我有四条腿。我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大，但是我不会走路，我是谁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，根据常识可知，此物品为桌子。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06160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 am not tall, but you can sit on me when you are tired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累的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Who am I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6614" y="2420888"/>
            <a:ext cx="10160576" cy="1584176"/>
          </a:xfrm>
          <a:prstGeom prst="rect">
            <a:avLst/>
          </a:prstGeom>
        </p:spPr>
      </p:pic>
      <p:sp>
        <p:nvSpPr>
          <p:cNvPr id="6" name="内容占位符 2"/>
          <p:cNvSpPr txBox="1">
            <a:spLocks/>
          </p:cNvSpPr>
          <p:nvPr/>
        </p:nvSpPr>
        <p:spPr bwMode="auto">
          <a:xfrm>
            <a:off x="513254" y="3854015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我不高，但是你可以在累的时候坐在我身上，我是谁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，根据常识可知，此物品为椅子。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82638" y="124959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980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06160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 have four legs, but I can’t run. I have several drawers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几个抽屉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You can put your books, pencils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铅笔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and rubbers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橡皮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in them. Who am I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8622" y="2996952"/>
            <a:ext cx="10160576" cy="1584176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982638" y="122371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D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442006" y="443007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我有四条腿，但是我不会跑。我有几个抽屉，你可以把你的书、铅笔和橡皮放进去。我是谁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，根据常识可知，此物品为书桌。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3617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44269"/>
            <a:ext cx="11485848" cy="6165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z="260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 am tall and big. I can keep you safe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保证你的安全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Who am I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zh-CN" sz="2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4606" y="2204864"/>
            <a:ext cx="10160576" cy="1584176"/>
          </a:xfrm>
          <a:prstGeom prst="rect">
            <a:avLst/>
          </a:prstGeom>
        </p:spPr>
      </p:pic>
      <p:sp>
        <p:nvSpPr>
          <p:cNvPr id="4" name="内容占位符 4"/>
          <p:cNvSpPr txBox="1">
            <a:spLocks/>
          </p:cNvSpPr>
          <p:nvPr/>
        </p:nvSpPr>
        <p:spPr bwMode="auto">
          <a:xfrm>
            <a:off x="514014" y="3789040"/>
            <a:ext cx="1126982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我又高又大，我能保证你的安全。我是谁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，根据常识可知，此物品为门。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36508" y="152900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0809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同学们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正在讨论打扫教室时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他们会做的事情。阅读思维导图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1020141" y="874216"/>
            <a:ext cx="2861423" cy="504056"/>
          </a:xfrm>
          <a:prstGeom prst="rect">
            <a:avLst/>
          </a:prstGeom>
        </p:spPr>
      </p:pic>
      <p:pic>
        <p:nvPicPr>
          <p:cNvPr id="4" name="sf28v.jpg" descr="id:2147494676;FounderCES"/>
          <p:cNvPicPr/>
          <p:nvPr/>
        </p:nvPicPr>
        <p:blipFill>
          <a:blip r:embed="rId3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26654" y="2204864"/>
            <a:ext cx="10209640" cy="352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6877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39376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Liu Tao can’t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4770755" algn="l"/>
                <a:tab pos="863854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clean the bookcase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书架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clean the window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sweep the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floor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82638" y="117758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514014" y="3628181"/>
            <a:ext cx="11341832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根据思维导图中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“Liu Tao can clean the window and sweep the floor.”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可知，刘涛会擦窗户和扫地，但是没有打扫书架，故选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8243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75191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can sweep the floor.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Liu Tao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Miya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Both A and B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82638" y="181688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586022" y="306018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根据思维导图信息可知， 刘涛和米娅都会扫地，故选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8861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366</TotalTime>
  <Words>264</Words>
  <Application>Microsoft Office PowerPoint</Application>
  <PresentationFormat>自定义</PresentationFormat>
  <Paragraphs>26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5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344</cp:revision>
  <dcterms:created xsi:type="dcterms:W3CDTF">2020-11-06T05:24:00Z</dcterms:created>
  <dcterms:modified xsi:type="dcterms:W3CDTF">2025-05-25T12:15:52Z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